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90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26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1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851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4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89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49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4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3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12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61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3737-DE29-4A63-AC49-10DE04422205}" type="datetimeFigureOut">
              <a:rPr lang="fr-CA" smtClean="0"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3DC5-F802-43CD-B634-4DFAA8C0F6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9245" y="4624362"/>
            <a:ext cx="1157810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Observez les </a:t>
            </a:r>
            <a:r>
              <a:rPr lang="fr-CA" dirty="0" smtClean="0"/>
              <a:t>trois  images. </a:t>
            </a:r>
            <a:r>
              <a:rPr lang="fr-CA" dirty="0"/>
              <a:t>Expliquez la naissance des premiers foyers de civilisation en faisant des liens entre </a:t>
            </a:r>
            <a:r>
              <a:rPr lang="fr-CA" dirty="0" smtClean="0"/>
              <a:t>celles-ci. </a:t>
            </a:r>
            <a:r>
              <a:rPr lang="fr-CA" dirty="0"/>
              <a:t>Dans votre réponse, vous devez obligatoirement utiliser les </a:t>
            </a:r>
            <a:r>
              <a:rPr lang="fr-CA" dirty="0" smtClean="0"/>
              <a:t>expressions suivantes : </a:t>
            </a:r>
          </a:p>
          <a:p>
            <a:endParaRPr lang="fr-CA" dirty="0"/>
          </a:p>
          <a:p>
            <a:r>
              <a:rPr lang="fr-CA" dirty="0"/>
              <a:t>marchands et artisans </a:t>
            </a:r>
            <a:r>
              <a:rPr lang="fr-CA" dirty="0" smtClean="0"/>
              <a:t>  / nouvelles techniques agricoles </a:t>
            </a:r>
            <a:r>
              <a:rPr lang="fr-CA" dirty="0"/>
              <a:t> </a:t>
            </a:r>
            <a:r>
              <a:rPr lang="fr-CA" dirty="0" smtClean="0"/>
              <a:t>=  surplus /  apparition des premières </a:t>
            </a:r>
            <a:r>
              <a:rPr lang="fr-CA" dirty="0"/>
              <a:t>villes  / agriculture </a:t>
            </a:r>
            <a:r>
              <a:rPr lang="fr-CA" dirty="0" smtClean="0"/>
              <a:t>  / chasse et cueillette  / comptabilité et écriture / nomade  /  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06" y="1273863"/>
            <a:ext cx="3793680" cy="251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" y="1194274"/>
            <a:ext cx="3714104" cy="259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72662" y="536028"/>
            <a:ext cx="2701159" cy="5465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DOCUMENT 1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4511602" y="544510"/>
            <a:ext cx="2701159" cy="5465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DOCUMENT 2</a:t>
            </a: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8598448" y="544510"/>
            <a:ext cx="2701159" cy="5465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DOCUMENT 3</a:t>
            </a:r>
            <a:endParaRPr lang="fr-CA" dirty="0"/>
          </a:p>
        </p:txBody>
      </p:sp>
      <p:grpSp>
        <p:nvGrpSpPr>
          <p:cNvPr id="11" name="Groupe 10"/>
          <p:cNvGrpSpPr/>
          <p:nvPr/>
        </p:nvGrpSpPr>
        <p:grpSpPr>
          <a:xfrm>
            <a:off x="8616384" y="1273863"/>
            <a:ext cx="2850672" cy="3161105"/>
            <a:chOff x="8598448" y="1348607"/>
            <a:chExt cx="2850672" cy="316110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/>
            <a:srcRect l="12751" t="8343" r="2621" b="4506"/>
            <a:stretch/>
          </p:blipFill>
          <p:spPr>
            <a:xfrm>
              <a:off x="9109385" y="1348607"/>
              <a:ext cx="1828799" cy="1721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8448" y="3069631"/>
              <a:ext cx="2850672" cy="14400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90882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65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Collège Jean-de-Brébeuf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laptop</dc:creator>
  <cp:lastModifiedBy>Amélie Couture</cp:lastModifiedBy>
  <cp:revision>11</cp:revision>
  <dcterms:created xsi:type="dcterms:W3CDTF">2016-10-11T20:57:49Z</dcterms:created>
  <dcterms:modified xsi:type="dcterms:W3CDTF">2018-09-13T14:18:22Z</dcterms:modified>
</cp:coreProperties>
</file>